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Signature of the stars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activity using star spectra.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15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9775" t="17105" r="25321" b="6784"/>
          <a:stretch/>
        </p:blipFill>
        <p:spPr bwMode="auto">
          <a:xfrm>
            <a:off x="2586446" y="894760"/>
            <a:ext cx="9274629" cy="5963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483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9860" t="20257" r="26529" b="29101"/>
          <a:stretch/>
        </p:blipFill>
        <p:spPr bwMode="auto">
          <a:xfrm>
            <a:off x="1867989" y="1306286"/>
            <a:ext cx="10136777" cy="54602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063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8057" t="24705" r="28403" b="14278"/>
          <a:stretch/>
        </p:blipFill>
        <p:spPr bwMode="auto">
          <a:xfrm>
            <a:off x="640080" y="979714"/>
            <a:ext cx="11173097" cy="5786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061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3195" t="17045" r="52083" b="6621"/>
          <a:stretch/>
        </p:blipFill>
        <p:spPr bwMode="auto">
          <a:xfrm>
            <a:off x="3579223" y="95250"/>
            <a:ext cx="5447211" cy="6667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9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9166" t="20751" r="26667" b="25643"/>
          <a:stretch/>
        </p:blipFill>
        <p:spPr bwMode="auto">
          <a:xfrm>
            <a:off x="457200" y="1005841"/>
            <a:ext cx="11460479" cy="53296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747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531" y="268765"/>
            <a:ext cx="10071463" cy="643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62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04" t="18235" r="65117" b="5403"/>
          <a:stretch/>
        </p:blipFill>
        <p:spPr>
          <a:xfrm>
            <a:off x="2014732" y="0"/>
            <a:ext cx="8526994" cy="658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0181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337</TotalTime>
  <Words>10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Vapor Trail</vt:lpstr>
      <vt:lpstr>Signature of the stars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GMCS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Signature of the stars</dc:title>
  <dc:creator>Mary Ann Seslar</dc:creator>
  <cp:lastModifiedBy>Mary Ann Seslar</cp:lastModifiedBy>
  <cp:revision>4</cp:revision>
  <dcterms:created xsi:type="dcterms:W3CDTF">2019-08-29T16:33:29Z</dcterms:created>
  <dcterms:modified xsi:type="dcterms:W3CDTF">2019-08-29T22:11:05Z</dcterms:modified>
</cp:coreProperties>
</file>